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6B2F82-50C9-4D89-80DD-C90B753101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D68B4A1-198A-4CC6-B17C-1E472AA8BB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42749E5-0B7A-47C3-AD74-68428C11E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5CD5E-7865-4DF2-B189-7AFABF739306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B103E05-748D-4372-9DF6-C63E3CA23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4ABB49-72CC-4137-8174-7BAF6D40B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A3AB6-CC75-4284-8213-005585F234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2445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78C871-8BC7-4940-8C90-92B896D1E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1A7F9D1-5FD8-442A-B816-BF0DFA09A5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C43E2A4-6BE7-45A1-8438-DA9F2A0F2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5CD5E-7865-4DF2-B189-7AFABF739306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865AA54-2C9B-445F-84B4-7184BA55B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023E7A3-6998-40B1-AF03-A45638A58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A3AB6-CC75-4284-8213-005585F234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6344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AA828F7-0354-4731-9D96-2D926D76F9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91FEECE-18AD-4ADC-B997-E858A344F1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41A9EA2-0231-4E55-BB47-A1FA61288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5CD5E-7865-4DF2-B189-7AFABF739306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0770DB4-ED1C-4385-B4E2-ECC534483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72892F3-FE2E-4F80-8A5B-D3637808F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A3AB6-CC75-4284-8213-005585F234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7352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35A3CF-24FC-4844-A40A-9C81A8337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93713BF-0A5E-4C18-8AFF-7097A181BE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EF5D0A4-3228-4DE7-A67D-133741106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5CD5E-7865-4DF2-B189-7AFABF739306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3FF2AB2-D4C5-4649-BCFC-ABBE2B345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7210806-5FA2-40DB-8446-C84F9ACCF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A3AB6-CC75-4284-8213-005585F234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412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B80E36-353C-403E-9B01-759BD5E48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A28A535-DDD8-4777-B709-9F9F077CEB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DE32F8-8464-4BD0-9988-53EF532AC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5CD5E-7865-4DF2-B189-7AFABF739306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A7CE7A6-8A60-47C0-9F29-D68B2BBE2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9ECBE99-37A1-4A6C-B9D1-3AACBEEA3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A3AB6-CC75-4284-8213-005585F234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0011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7DB1CA-5A31-4609-9C26-755733C18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61AE283-8849-4C60-8053-B7646EC5B0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26383F4-FAD6-4DAB-B285-D349CC8999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66CF10E-37C4-4726-857B-2D35AE750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5CD5E-7865-4DF2-B189-7AFABF739306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0116E9F-1847-4F68-8DCC-E2E4E303A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21A9DE7-BE9D-4979-AFD0-7E7766EF5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A3AB6-CC75-4284-8213-005585F234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4619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1CE4AA-2970-484C-973A-803CF3FF4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ADA1710-01DD-4BBD-8302-855EBF5240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AD26FFA-2566-4F9D-8A4A-825B126AD4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C88B842-0AE7-4300-9028-C92DC065F6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46CCC0F-373C-48DB-9193-CE8B038A85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38010D5-C709-47C3-9A7C-3363BCB96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5CD5E-7865-4DF2-B189-7AFABF739306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004283D-3F6B-4B67-85AE-F50D52293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DB669A8-9C37-463E-B924-E63F03BD9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A3AB6-CC75-4284-8213-005585F234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7913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A741BA-01B0-4F21-B00E-223D94CF2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BFBF490-54CB-48DA-BA8F-085C7D86B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5CD5E-7865-4DF2-B189-7AFABF739306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22BE2E5-FAD8-4375-99B3-081190C5D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20BC44E-5C29-48F6-A935-C81C0646D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A3AB6-CC75-4284-8213-005585F234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5756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AC5E8CE-7DDF-432B-81A1-07D0A9DC2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5CD5E-7865-4DF2-B189-7AFABF739306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D74E079-68F0-43FD-8863-6E2B4AD73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A2D406B-6D20-4358-BC6D-8016D5E01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A3AB6-CC75-4284-8213-005585F234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9215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55E49E-B367-43ED-B771-571925AC8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C202D3-CAF4-4BE5-AAB8-A9310E97BA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1C8A722-E525-4C62-A586-1917577119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C0E0DAA-FF1B-41DF-8096-DACB23430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5CD5E-7865-4DF2-B189-7AFABF739306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FA8066A-E1B0-494A-9AA1-69934E53C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02B7D6F-023E-491D-8C1C-A61CB061A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A3AB6-CC75-4284-8213-005585F234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8200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961BFF1-9DDB-40F6-A4DA-7DE88A255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AB84BB3-F129-4D86-8FDC-94721F3C35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4FAD7B2-3D56-47D2-959F-E8AAACAD4F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201934E-D7EE-4380-848A-E9BF9C5F7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5CD5E-7865-4DF2-B189-7AFABF739306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1DFB623-A4CC-4746-B9E9-2A1AAF7A1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5B79489-9AA9-452B-9364-BCBCC58A9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A3AB6-CC75-4284-8213-005585F234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5517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E2373D7-90D3-4520-A9D7-382611681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27C8BFF-ACD7-4B4A-A15B-9A41DDB60B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B485E61-99E8-499F-B8B3-FFB2E76247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5CD5E-7865-4DF2-B189-7AFABF739306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AA690EE-1325-4C2A-B741-373F70BBE5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61A7B2D-931F-4ED8-8E95-C1429D8E4E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A3AB6-CC75-4284-8213-005585F234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8507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37FE8B43-17B4-49F3-B711-95213682986A}"/>
              </a:ext>
            </a:extLst>
          </p:cNvPr>
          <p:cNvSpPr txBox="1">
            <a:spLocks/>
          </p:cNvSpPr>
          <p:nvPr/>
        </p:nvSpPr>
        <p:spPr>
          <a:xfrm>
            <a:off x="9452321" y="0"/>
            <a:ext cx="2739679" cy="69925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>
                <a:solidFill>
                  <a:srgbClr val="FF0000"/>
                </a:solidFill>
                <a:latin typeface="Calibri" panose="020F0502020204030204" pitchFamily="34" charset="0"/>
              </a:rPr>
              <a:t>CSR </a:t>
            </a:r>
            <a:r>
              <a:rPr lang="fr-FR" sz="36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scorecard</a:t>
            </a:r>
            <a:endParaRPr lang="fr-FR" sz="36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0E46D65-98DD-44E7-A387-12F2A02579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911548" cy="6819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164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37FE8B43-17B4-49F3-B711-95213682986A}"/>
              </a:ext>
            </a:extLst>
          </p:cNvPr>
          <p:cNvSpPr txBox="1">
            <a:spLocks/>
          </p:cNvSpPr>
          <p:nvPr/>
        </p:nvSpPr>
        <p:spPr>
          <a:xfrm>
            <a:off x="9452321" y="0"/>
            <a:ext cx="2739679" cy="69925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Scorecard</a:t>
            </a:r>
            <a:r>
              <a:rPr lang="fr-FR" sz="3600" b="1" dirty="0">
                <a:solidFill>
                  <a:srgbClr val="FF0000"/>
                </a:solidFill>
                <a:latin typeface="Calibri" panose="020F0502020204030204" pitchFamily="34" charset="0"/>
              </a:rPr>
              <a:t> RSE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D28AFCA-2880-430F-867B-85E43E9832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76075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2357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</Words>
  <Application>Microsoft Office PowerPoint</Application>
  <PresentationFormat>Grand écran</PresentationFormat>
  <Paragraphs>2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Laurence VANDAELE</dc:creator>
  <cp:lastModifiedBy>Laurence VANDAELE</cp:lastModifiedBy>
  <cp:revision>2</cp:revision>
  <dcterms:created xsi:type="dcterms:W3CDTF">2020-05-12T11:37:46Z</dcterms:created>
  <dcterms:modified xsi:type="dcterms:W3CDTF">2020-05-12T11:44:24Z</dcterms:modified>
</cp:coreProperties>
</file>